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4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92" r:id="rId17"/>
    <p:sldId id="291" r:id="rId18"/>
    <p:sldId id="299" r:id="rId19"/>
    <p:sldId id="285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294" r:id="rId31"/>
    <p:sldId id="295" r:id="rId32"/>
    <p:sldId id="296" r:id="rId33"/>
    <p:sldId id="297" r:id="rId34"/>
    <p:sldId id="298" r:id="rId35"/>
    <p:sldId id="281" r:id="rId36"/>
    <p:sldId id="282" r:id="rId37"/>
    <p:sldId id="283" r:id="rId38"/>
    <p:sldId id="284" r:id="rId39"/>
    <p:sldId id="274" r:id="rId40"/>
    <p:sldId id="275" r:id="rId41"/>
    <p:sldId id="270" r:id="rId42"/>
    <p:sldId id="272" r:id="rId43"/>
    <p:sldId id="273" r:id="rId44"/>
    <p:sldId id="271" r:id="rId45"/>
    <p:sldId id="276" r:id="rId46"/>
    <p:sldId id="277" r:id="rId47"/>
    <p:sldId id="278" r:id="rId48"/>
    <p:sldId id="279" r:id="rId49"/>
    <p:sldId id="280" r:id="rId50"/>
    <p:sldId id="286" r:id="rId51"/>
    <p:sldId id="288" r:id="rId52"/>
    <p:sldId id="28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6"/>
    <p:restoredTop sz="94616"/>
  </p:normalViewPr>
  <p:slideViewPr>
    <p:cSldViewPr snapToGrid="0" snapToObjects="1">
      <p:cViewPr varScale="1">
        <p:scale>
          <a:sx n="151" d="100"/>
          <a:sy n="151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5/21/22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Unique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9EBC7-5B91-76EE-E377-FFFC544C6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9EBC7-5B91-76EE-E377-FFFC544C6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</TotalTime>
  <Words>1867</Words>
  <Application>Microsoft Macintosh PowerPoint</Application>
  <PresentationFormat>Widescreen</PresentationFormat>
  <Paragraphs>366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Count of Functions for Each Group</vt:lpstr>
      <vt:lpstr>Total Unique Functions for Each Group</vt:lpstr>
      <vt:lpstr>Median Rare Functions [ 10% Quantile ]</vt:lpstr>
      <vt:lpstr>Median Unique Functions Per Individual  [ Variety ] [ Repetition Removed ]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84</cp:revision>
  <dcterms:created xsi:type="dcterms:W3CDTF">2022-04-24T12:00:58Z</dcterms:created>
  <dcterms:modified xsi:type="dcterms:W3CDTF">2022-05-21T15:18:14Z</dcterms:modified>
</cp:coreProperties>
</file>